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19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2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9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7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6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7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4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magine 8" descr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0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1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1.png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2.png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3.png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4.png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5.png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6.png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7.png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8.png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9.png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10.png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i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i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Stefano Telese</cp:lastModifiedBy>
  <cp:revision>1</cp:revision>
  <dcterms:modified xsi:type="dcterms:W3CDTF">2026-06-28T06:32:47Z</dcterms:modified>
</cp:coreProperties>
</file>