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69" r:id="rId6"/>
    <p:sldId id="270" r:id="rId7"/>
    <p:sldId id="259" r:id="rId8"/>
    <p:sldId id="262" r:id="rId9"/>
    <p:sldId id="267" r:id="rId10"/>
    <p:sldId id="268" r:id="rId11"/>
    <p:sldId id="271" r:id="rId12"/>
    <p:sldId id="263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5311A2-E2DE-40FB-96D6-DB88CEF8EA56}" v="161" dt="2026-06-24T07:54:41.9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2"/>
    <p:restoredTop sz="94634"/>
  </p:normalViewPr>
  <p:slideViewPr>
    <p:cSldViewPr snapToGrid="0">
      <p:cViewPr varScale="1">
        <p:scale>
          <a:sx n="75" d="100"/>
          <a:sy n="75" d="100"/>
        </p:scale>
        <p:origin x="101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o Camporese" userId="867dac284a69665b" providerId="LiveId" clId="{7C53B79E-BB91-49CE-8E81-D886CA930F43}"/>
    <pc:docChg chg="undo custSel modSld">
      <pc:chgData name="Stefano Camporese" userId="867dac284a69665b" providerId="LiveId" clId="{7C53B79E-BB91-49CE-8E81-D886CA930F43}" dt="2026-06-24T07:58:03.912" v="1412"/>
      <pc:docMkLst>
        <pc:docMk/>
      </pc:docMkLst>
      <pc:sldChg chg="modTransition addAnim delAnim modAnim">
        <pc:chgData name="Stefano Camporese" userId="867dac284a69665b" providerId="LiveId" clId="{7C53B79E-BB91-49CE-8E81-D886CA930F43}" dt="2026-06-24T07:56:17.545" v="1407"/>
        <pc:sldMkLst>
          <pc:docMk/>
          <pc:sldMk cId="1485634742" sldId="259"/>
        </pc:sldMkLst>
      </pc:sldChg>
      <pc:sldChg chg="addSp delSp modSp mod addAnim delAnim modAnim">
        <pc:chgData name="Stefano Camporese" userId="867dac284a69665b" providerId="LiveId" clId="{7C53B79E-BB91-49CE-8E81-D886CA930F43}" dt="2026-06-24T07:57:14.970" v="1409"/>
        <pc:sldMkLst>
          <pc:docMk/>
          <pc:sldMk cId="2310411419" sldId="262"/>
        </pc:sldMkLst>
        <pc:spChg chg="mod">
          <ac:chgData name="Stefano Camporese" userId="867dac284a69665b" providerId="LiveId" clId="{7C53B79E-BB91-49CE-8E81-D886CA930F43}" dt="2026-06-24T06:47:29.974" v="1078" actId="1036"/>
          <ac:spMkLst>
            <pc:docMk/>
            <pc:sldMk cId="2310411419" sldId="262"/>
            <ac:spMk id="3" creationId="{D9BAA235-7953-6E86-81A6-19C3D26B6FDD}"/>
          </ac:spMkLst>
        </pc:spChg>
        <pc:spChg chg="mod">
          <ac:chgData name="Stefano Camporese" userId="867dac284a69665b" providerId="LiveId" clId="{7C53B79E-BB91-49CE-8E81-D886CA930F43}" dt="2026-06-24T06:46:31.361" v="1046" actId="1076"/>
          <ac:spMkLst>
            <pc:docMk/>
            <pc:sldMk cId="2310411419" sldId="262"/>
            <ac:spMk id="11" creationId="{966676F7-DDE6-4484-A6A5-509FF8246E71}"/>
          </ac:spMkLst>
        </pc:spChg>
        <pc:spChg chg="mod">
          <ac:chgData name="Stefano Camporese" userId="867dac284a69665b" providerId="LiveId" clId="{7C53B79E-BB91-49CE-8E81-D886CA930F43}" dt="2026-06-24T06:37:52.054" v="255" actId="692"/>
          <ac:spMkLst>
            <pc:docMk/>
            <pc:sldMk cId="2310411419" sldId="262"/>
            <ac:spMk id="15" creationId="{205DE6F9-51D7-F524-BD34-ED498B4771E8}"/>
          </ac:spMkLst>
        </pc:spChg>
        <pc:spChg chg="mod">
          <ac:chgData name="Stefano Camporese" userId="867dac284a69665b" providerId="LiveId" clId="{7C53B79E-BB91-49CE-8E81-D886CA930F43}" dt="2026-06-24T06:38:02.188" v="257" actId="1035"/>
          <ac:spMkLst>
            <pc:docMk/>
            <pc:sldMk cId="2310411419" sldId="262"/>
            <ac:spMk id="23" creationId="{94F3A74D-3337-9719-EE62-878B51363178}"/>
          </ac:spMkLst>
        </pc:spChg>
        <pc:spChg chg="mod">
          <ac:chgData name="Stefano Camporese" userId="867dac284a69665b" providerId="LiveId" clId="{7C53B79E-BB91-49CE-8E81-D886CA930F43}" dt="2026-06-24T06:38:16.797" v="292" actId="1035"/>
          <ac:spMkLst>
            <pc:docMk/>
            <pc:sldMk cId="2310411419" sldId="262"/>
            <ac:spMk id="26" creationId="{7CACF64B-2758-4B1C-E5F6-86801DC5064C}"/>
          </ac:spMkLst>
        </pc:spChg>
        <pc:spChg chg="mod">
          <ac:chgData name="Stefano Camporese" userId="867dac284a69665b" providerId="LiveId" clId="{7C53B79E-BB91-49CE-8E81-D886CA930F43}" dt="2026-06-24T06:47:35.606" v="1088" actId="1035"/>
          <ac:spMkLst>
            <pc:docMk/>
            <pc:sldMk cId="2310411419" sldId="262"/>
            <ac:spMk id="28" creationId="{F2D9B1B2-3010-27CF-2CF2-F8F4F935FD23}"/>
          </ac:spMkLst>
        </pc:spChg>
        <pc:spChg chg="mod">
          <ac:chgData name="Stefano Camporese" userId="867dac284a69665b" providerId="LiveId" clId="{7C53B79E-BB91-49CE-8E81-D886CA930F43}" dt="2026-06-24T06:40:51.631" v="310" actId="1035"/>
          <ac:spMkLst>
            <pc:docMk/>
            <pc:sldMk cId="2310411419" sldId="262"/>
            <ac:spMk id="29" creationId="{629FABD1-9BCB-A839-FED8-D3C5F45779FB}"/>
          </ac:spMkLst>
        </pc:spChg>
        <pc:spChg chg="add mod">
          <ac:chgData name="Stefano Camporese" userId="867dac284a69665b" providerId="LiveId" clId="{7C53B79E-BB91-49CE-8E81-D886CA930F43}" dt="2026-06-24T06:57:24.788" v="1160" actId="1076"/>
          <ac:spMkLst>
            <pc:docMk/>
            <pc:sldMk cId="2310411419" sldId="262"/>
            <ac:spMk id="31" creationId="{373DD5CE-1E37-711B-C2B5-6679BAAD6083}"/>
          </ac:spMkLst>
        </pc:spChg>
        <pc:spChg chg="mod">
          <ac:chgData name="Stefano Camporese" userId="867dac284a69665b" providerId="LiveId" clId="{7C53B79E-BB91-49CE-8E81-D886CA930F43}" dt="2026-06-24T06:41:11.874" v="338" actId="692"/>
          <ac:spMkLst>
            <pc:docMk/>
            <pc:sldMk cId="2310411419" sldId="262"/>
            <ac:spMk id="32" creationId="{77F5CDBF-08C0-A1D3-0E63-AA0A8130DCFA}"/>
          </ac:spMkLst>
        </pc:spChg>
        <pc:spChg chg="add mod">
          <ac:chgData name="Stefano Camporese" userId="867dac284a69665b" providerId="LiveId" clId="{7C53B79E-BB91-49CE-8E81-D886CA930F43}" dt="2026-06-24T06:54:31.431" v="1112" actId="1076"/>
          <ac:spMkLst>
            <pc:docMk/>
            <pc:sldMk cId="2310411419" sldId="262"/>
            <ac:spMk id="34" creationId="{D808590A-5D1F-E428-117A-43560E4A7264}"/>
          </ac:spMkLst>
        </pc:spChg>
        <pc:spChg chg="del">
          <ac:chgData name="Stefano Camporese" userId="867dac284a69665b" providerId="LiveId" clId="{7C53B79E-BB91-49CE-8E81-D886CA930F43}" dt="2026-06-24T06:46:37.619" v="1047" actId="478"/>
          <ac:spMkLst>
            <pc:docMk/>
            <pc:sldMk cId="2310411419" sldId="262"/>
            <ac:spMk id="35" creationId="{39030B05-C675-80C2-9BA2-743330360DBE}"/>
          </ac:spMkLst>
        </pc:spChg>
        <pc:spChg chg="add mod">
          <ac:chgData name="Stefano Camporese" userId="867dac284a69665b" providerId="LiveId" clId="{7C53B79E-BB91-49CE-8E81-D886CA930F43}" dt="2026-06-24T06:57:13.262" v="1159" actId="1076"/>
          <ac:spMkLst>
            <pc:docMk/>
            <pc:sldMk cId="2310411419" sldId="262"/>
            <ac:spMk id="36" creationId="{FCFA5E3C-C7F0-377D-E794-F3A0A90AB1DC}"/>
          </ac:spMkLst>
        </pc:spChg>
        <pc:spChg chg="del">
          <ac:chgData name="Stefano Camporese" userId="867dac284a69665b" providerId="LiveId" clId="{7C53B79E-BB91-49CE-8E81-D886CA930F43}" dt="2026-06-24T06:46:39.133" v="1048" actId="478"/>
          <ac:spMkLst>
            <pc:docMk/>
            <pc:sldMk cId="2310411419" sldId="262"/>
            <ac:spMk id="38" creationId="{05F6CE06-3A0B-E5F5-C01D-CFF5529A3049}"/>
          </ac:spMkLst>
        </pc:spChg>
        <pc:spChg chg="mod">
          <ac:chgData name="Stefano Camporese" userId="867dac284a69665b" providerId="LiveId" clId="{7C53B79E-BB91-49CE-8E81-D886CA930F43}" dt="2026-06-24T06:41:23.665" v="353" actId="1035"/>
          <ac:spMkLst>
            <pc:docMk/>
            <pc:sldMk cId="2310411419" sldId="262"/>
            <ac:spMk id="39" creationId="{048A0A70-BC6D-04D6-C379-BAE6FC74D920}"/>
          </ac:spMkLst>
        </pc:spChg>
        <pc:spChg chg="del">
          <ac:chgData name="Stefano Camporese" userId="867dac284a69665b" providerId="LiveId" clId="{7C53B79E-BB91-49CE-8E81-D886CA930F43}" dt="2026-06-24T06:46:43.743" v="1050" actId="478"/>
          <ac:spMkLst>
            <pc:docMk/>
            <pc:sldMk cId="2310411419" sldId="262"/>
            <ac:spMk id="41" creationId="{4069FB4D-BBA7-3AB6-9985-4330A375D247}"/>
          </ac:spMkLst>
        </pc:spChg>
        <pc:spChg chg="mod">
          <ac:chgData name="Stefano Camporese" userId="867dac284a69665b" providerId="LiveId" clId="{7C53B79E-BB91-49CE-8E81-D886CA930F43}" dt="2026-06-24T06:41:35.890" v="374" actId="692"/>
          <ac:spMkLst>
            <pc:docMk/>
            <pc:sldMk cId="2310411419" sldId="262"/>
            <ac:spMk id="42" creationId="{CEDDD3CC-72EA-DFD9-E3F1-E3D50FBEFC81}"/>
          </ac:spMkLst>
        </pc:spChg>
        <pc:spChg chg="add mod">
          <ac:chgData name="Stefano Camporese" userId="867dac284a69665b" providerId="LiveId" clId="{7C53B79E-BB91-49CE-8E81-D886CA930F43}" dt="2026-06-24T06:56:42.211" v="1156" actId="1076"/>
          <ac:spMkLst>
            <pc:docMk/>
            <pc:sldMk cId="2310411419" sldId="262"/>
            <ac:spMk id="43" creationId="{1EBCEEF9-DF24-D08C-BF74-EDA1A34F8427}"/>
          </ac:spMkLst>
        </pc:spChg>
        <pc:spChg chg="del">
          <ac:chgData name="Stefano Camporese" userId="867dac284a69665b" providerId="LiveId" clId="{7C53B79E-BB91-49CE-8E81-D886CA930F43}" dt="2026-06-24T06:46:41.023" v="1049" actId="478"/>
          <ac:spMkLst>
            <pc:docMk/>
            <pc:sldMk cId="2310411419" sldId="262"/>
            <ac:spMk id="44" creationId="{6AC25F25-0756-879C-F089-62C664C4F1B9}"/>
          </ac:spMkLst>
        </pc:spChg>
        <pc:spChg chg="mod">
          <ac:chgData name="Stefano Camporese" userId="867dac284a69665b" providerId="LiveId" clId="{7C53B79E-BB91-49CE-8E81-D886CA930F43}" dt="2026-06-24T06:41:45.657" v="389" actId="692"/>
          <ac:spMkLst>
            <pc:docMk/>
            <pc:sldMk cId="2310411419" sldId="262"/>
            <ac:spMk id="45" creationId="{C6180B99-C970-F0CC-3128-47E6806B188A}"/>
          </ac:spMkLst>
        </pc:spChg>
        <pc:spChg chg="mod">
          <ac:chgData name="Stefano Camporese" userId="867dac284a69665b" providerId="LiveId" clId="{7C53B79E-BB91-49CE-8E81-D886CA930F43}" dt="2026-06-24T06:44:34.414" v="880" actId="1035"/>
          <ac:spMkLst>
            <pc:docMk/>
            <pc:sldMk cId="2310411419" sldId="262"/>
            <ac:spMk id="47" creationId="{93F282B1-4B56-8EDD-2C9D-5A62A1ADF4EA}"/>
          </ac:spMkLst>
        </pc:spChg>
        <pc:picChg chg="del mod">
          <ac:chgData name="Stefano Camporese" userId="867dac284a69665b" providerId="LiveId" clId="{7C53B79E-BB91-49CE-8E81-D886CA930F43}" dt="2026-06-24T07:01:17.047" v="1161" actId="478"/>
          <ac:picMkLst>
            <pc:docMk/>
            <pc:sldMk cId="2310411419" sldId="262"/>
            <ac:picMk id="5" creationId="{C3E3E853-7CD0-670D-1952-5488125C43ED}"/>
          </ac:picMkLst>
        </pc:picChg>
        <pc:picChg chg="add mod">
          <ac:chgData name="Stefano Camporese" userId="867dac284a69665b" providerId="LiveId" clId="{7C53B79E-BB91-49CE-8E81-D886CA930F43}" dt="2026-06-24T07:01:47.292" v="1167" actId="1076"/>
          <ac:picMkLst>
            <pc:docMk/>
            <pc:sldMk cId="2310411419" sldId="262"/>
            <ac:picMk id="49" creationId="{41DACF2B-75FC-D6E3-64F6-98C3CC0CF6C9}"/>
          </ac:picMkLst>
        </pc:picChg>
        <pc:picChg chg="add mod">
          <ac:chgData name="Stefano Camporese" userId="867dac284a69665b" providerId="LiveId" clId="{7C53B79E-BB91-49CE-8E81-D886CA930F43}" dt="2026-06-24T07:02:48.486" v="1182" actId="1037"/>
          <ac:picMkLst>
            <pc:docMk/>
            <pc:sldMk cId="2310411419" sldId="262"/>
            <ac:picMk id="52" creationId="{8FE732BC-2511-29AE-B4E3-A3011C241B32}"/>
          </ac:picMkLst>
        </pc:picChg>
        <pc:inkChg chg="mod">
          <ac:chgData name="Stefano Camporese" userId="867dac284a69665b" providerId="LiveId" clId="{7C53B79E-BB91-49CE-8E81-D886CA930F43}" dt="2026-06-24T07:02:55.135" v="1183" actId="14100"/>
          <ac:inkMkLst>
            <pc:docMk/>
            <pc:sldMk cId="2310411419" sldId="262"/>
            <ac:inkMk id="9" creationId="{45353A83-875B-FE21-57AC-72FC4C1F5069}"/>
          </ac:inkMkLst>
        </pc:inkChg>
        <pc:cxnChg chg="del">
          <ac:chgData name="Stefano Camporese" userId="867dac284a69665b" providerId="LiveId" clId="{7C53B79E-BB91-49CE-8E81-D886CA930F43}" dt="2026-06-24T06:42:02.916" v="392" actId="478"/>
          <ac:cxnSpMkLst>
            <pc:docMk/>
            <pc:sldMk cId="2310411419" sldId="262"/>
            <ac:cxnSpMk id="4" creationId="{B9F6A552-A67F-3E52-3ADD-CAD7D41748F0}"/>
          </ac:cxnSpMkLst>
        </pc:cxnChg>
        <pc:cxnChg chg="del">
          <ac:chgData name="Stefano Camporese" userId="867dac284a69665b" providerId="LiveId" clId="{7C53B79E-BB91-49CE-8E81-D886CA930F43}" dt="2026-06-24T06:42:04.501" v="393" actId="478"/>
          <ac:cxnSpMkLst>
            <pc:docMk/>
            <pc:sldMk cId="2310411419" sldId="262"/>
            <ac:cxnSpMk id="6" creationId="{C5AA0529-533A-1B8D-FBD4-56C7D4B89506}"/>
          </ac:cxnSpMkLst>
        </pc:cxnChg>
        <pc:cxnChg chg="del">
          <ac:chgData name="Stefano Camporese" userId="867dac284a69665b" providerId="LiveId" clId="{7C53B79E-BB91-49CE-8E81-D886CA930F43}" dt="2026-06-24T06:42:05.767" v="394" actId="478"/>
          <ac:cxnSpMkLst>
            <pc:docMk/>
            <pc:sldMk cId="2310411419" sldId="262"/>
            <ac:cxnSpMk id="7" creationId="{25645F9A-F3BC-B12E-8A3A-B98689B03699}"/>
          </ac:cxnSpMkLst>
        </pc:cxnChg>
        <pc:cxnChg chg="del">
          <ac:chgData name="Stefano Camporese" userId="867dac284a69665b" providerId="LiveId" clId="{7C53B79E-BB91-49CE-8E81-D886CA930F43}" dt="2026-06-24T06:42:07.189" v="395" actId="478"/>
          <ac:cxnSpMkLst>
            <pc:docMk/>
            <pc:sldMk cId="2310411419" sldId="262"/>
            <ac:cxnSpMk id="8" creationId="{A3D48AB4-4613-4CF5-3DBE-5D1F2947235A}"/>
          </ac:cxnSpMkLst>
        </pc:cxnChg>
        <pc:cxnChg chg="del">
          <ac:chgData name="Stefano Camporese" userId="867dac284a69665b" providerId="LiveId" clId="{7C53B79E-BB91-49CE-8E81-D886CA930F43}" dt="2026-06-24T06:42:08.381" v="396" actId="478"/>
          <ac:cxnSpMkLst>
            <pc:docMk/>
            <pc:sldMk cId="2310411419" sldId="262"/>
            <ac:cxnSpMk id="12" creationId="{6027012A-BD23-8767-F803-CC031AC479D6}"/>
          </ac:cxnSpMkLst>
        </pc:cxnChg>
        <pc:cxnChg chg="mod">
          <ac:chgData name="Stefano Camporese" userId="867dac284a69665b" providerId="LiveId" clId="{7C53B79E-BB91-49CE-8E81-D886CA930F43}" dt="2026-06-24T06:46:12.924" v="1030" actId="1076"/>
          <ac:cxnSpMkLst>
            <pc:docMk/>
            <pc:sldMk cId="2310411419" sldId="262"/>
            <ac:cxnSpMk id="13" creationId="{01F650F7-2591-805A-B815-ECE53D0EB383}"/>
          </ac:cxnSpMkLst>
        </pc:cxnChg>
        <pc:cxnChg chg="del">
          <ac:chgData name="Stefano Camporese" userId="867dac284a69665b" providerId="LiveId" clId="{7C53B79E-BB91-49CE-8E81-D886CA930F43}" dt="2026-06-24T06:42:09.442" v="397" actId="478"/>
          <ac:cxnSpMkLst>
            <pc:docMk/>
            <pc:sldMk cId="2310411419" sldId="262"/>
            <ac:cxnSpMk id="14" creationId="{FAC99B2D-3E6F-B661-D6DF-DCD6D1E1B858}"/>
          </ac:cxnSpMkLst>
        </pc:cxnChg>
        <pc:cxnChg chg="del">
          <ac:chgData name="Stefano Camporese" userId="867dac284a69665b" providerId="LiveId" clId="{7C53B79E-BB91-49CE-8E81-D886CA930F43}" dt="2026-06-24T06:42:10.941" v="398" actId="478"/>
          <ac:cxnSpMkLst>
            <pc:docMk/>
            <pc:sldMk cId="2310411419" sldId="262"/>
            <ac:cxnSpMk id="16" creationId="{EE415AA6-75AF-C1B4-CEA4-F6883B1E742A}"/>
          </ac:cxnSpMkLst>
        </pc:cxnChg>
        <pc:cxnChg chg="mod">
          <ac:chgData name="Stefano Camporese" userId="867dac284a69665b" providerId="LiveId" clId="{7C53B79E-BB91-49CE-8E81-D886CA930F43}" dt="2026-06-24T06:42:00.398" v="391" actId="1076"/>
          <ac:cxnSpMkLst>
            <pc:docMk/>
            <pc:sldMk cId="2310411419" sldId="262"/>
            <ac:cxnSpMk id="17" creationId="{D471AEEA-B376-FCF1-F31B-CF6E7C206FFC}"/>
          </ac:cxnSpMkLst>
        </pc:cxnChg>
        <pc:cxnChg chg="add mod">
          <ac:chgData name="Stefano Camporese" userId="867dac284a69665b" providerId="LiveId" clId="{7C53B79E-BB91-49CE-8E81-D886CA930F43}" dt="2026-06-24T06:42:32.220" v="468" actId="1037"/>
          <ac:cxnSpMkLst>
            <pc:docMk/>
            <pc:sldMk cId="2310411419" sldId="262"/>
            <ac:cxnSpMk id="18" creationId="{39F4A02D-8366-25A1-E884-DA26D8D75BDC}"/>
          </ac:cxnSpMkLst>
        </pc:cxnChg>
        <pc:cxnChg chg="mod">
          <ac:chgData name="Stefano Camporese" userId="867dac284a69665b" providerId="LiveId" clId="{7C53B79E-BB91-49CE-8E81-D886CA930F43}" dt="2026-06-24T06:45:02.225" v="928" actId="1076"/>
          <ac:cxnSpMkLst>
            <pc:docMk/>
            <pc:sldMk cId="2310411419" sldId="262"/>
            <ac:cxnSpMk id="19" creationId="{D06FE9DC-A9FC-4883-3EDC-8830FBE0B446}"/>
          </ac:cxnSpMkLst>
        </pc:cxnChg>
        <pc:cxnChg chg="add mod">
          <ac:chgData name="Stefano Camporese" userId="867dac284a69665b" providerId="LiveId" clId="{7C53B79E-BB91-49CE-8E81-D886CA930F43}" dt="2026-06-24T06:42:51.916" v="533" actId="1038"/>
          <ac:cxnSpMkLst>
            <pc:docMk/>
            <pc:sldMk cId="2310411419" sldId="262"/>
            <ac:cxnSpMk id="20" creationId="{2E0338B9-30E5-335C-31B8-B1B73A7B1BB8}"/>
          </ac:cxnSpMkLst>
        </pc:cxnChg>
        <pc:cxnChg chg="mod">
          <ac:chgData name="Stefano Camporese" userId="867dac284a69665b" providerId="LiveId" clId="{7C53B79E-BB91-49CE-8E81-D886CA930F43}" dt="2026-06-24T06:45:08.133" v="930" actId="1037"/>
          <ac:cxnSpMkLst>
            <pc:docMk/>
            <pc:sldMk cId="2310411419" sldId="262"/>
            <ac:cxnSpMk id="21" creationId="{7937006F-9402-6CE0-2900-BC512419BA69}"/>
          </ac:cxnSpMkLst>
        </pc:cxnChg>
        <pc:cxnChg chg="add mod">
          <ac:chgData name="Stefano Camporese" userId="867dac284a69665b" providerId="LiveId" clId="{7C53B79E-BB91-49CE-8E81-D886CA930F43}" dt="2026-06-24T06:43:19.347" v="588" actId="1037"/>
          <ac:cxnSpMkLst>
            <pc:docMk/>
            <pc:sldMk cId="2310411419" sldId="262"/>
            <ac:cxnSpMk id="22" creationId="{851CDC4D-D52D-0B1F-7112-6FC9C3086F43}"/>
          </ac:cxnSpMkLst>
        </pc:cxnChg>
        <pc:cxnChg chg="add mod">
          <ac:chgData name="Stefano Camporese" userId="867dac284a69665b" providerId="LiveId" clId="{7C53B79E-BB91-49CE-8E81-D886CA930F43}" dt="2026-06-24T06:43:35.728" v="647" actId="1038"/>
          <ac:cxnSpMkLst>
            <pc:docMk/>
            <pc:sldMk cId="2310411419" sldId="262"/>
            <ac:cxnSpMk id="24" creationId="{B69E3037-3DBE-C0B7-646B-8C9B1253C1E0}"/>
          </ac:cxnSpMkLst>
        </pc:cxnChg>
        <pc:cxnChg chg="add mod">
          <ac:chgData name="Stefano Camporese" userId="867dac284a69665b" providerId="LiveId" clId="{7C53B79E-BB91-49CE-8E81-D886CA930F43}" dt="2026-06-24T06:43:49.613" v="711" actId="1037"/>
          <ac:cxnSpMkLst>
            <pc:docMk/>
            <pc:sldMk cId="2310411419" sldId="262"/>
            <ac:cxnSpMk id="25" creationId="{9CCABE79-F8F2-E69D-8C2D-77337A25A6E8}"/>
          </ac:cxnSpMkLst>
        </pc:cxnChg>
        <pc:cxnChg chg="add mod">
          <ac:chgData name="Stefano Camporese" userId="867dac284a69665b" providerId="LiveId" clId="{7C53B79E-BB91-49CE-8E81-D886CA930F43}" dt="2026-06-24T06:44:00.142" v="768" actId="1038"/>
          <ac:cxnSpMkLst>
            <pc:docMk/>
            <pc:sldMk cId="2310411419" sldId="262"/>
            <ac:cxnSpMk id="27" creationId="{F7B40A82-3D1D-57E3-5A7F-FB98EA5C323C}"/>
          </ac:cxnSpMkLst>
        </pc:cxnChg>
        <pc:cxnChg chg="add mod">
          <ac:chgData name="Stefano Camporese" userId="867dac284a69665b" providerId="LiveId" clId="{7C53B79E-BB91-49CE-8E81-D886CA930F43}" dt="2026-06-24T06:44:12.170" v="835" actId="1038"/>
          <ac:cxnSpMkLst>
            <pc:docMk/>
            <pc:sldMk cId="2310411419" sldId="262"/>
            <ac:cxnSpMk id="30" creationId="{9CB41E87-4BA9-BB28-F61B-4E9048B7D26B}"/>
          </ac:cxnSpMkLst>
        </pc:cxnChg>
        <pc:cxnChg chg="mod">
          <ac:chgData name="Stefano Camporese" userId="867dac284a69665b" providerId="LiveId" clId="{7C53B79E-BB91-49CE-8E81-D886CA930F43}" dt="2026-06-24T07:45:55.959" v="1310" actId="1036"/>
          <ac:cxnSpMkLst>
            <pc:docMk/>
            <pc:sldMk cId="2310411419" sldId="262"/>
            <ac:cxnSpMk id="37" creationId="{E1074A44-F6BC-B8A1-9617-17691DB5108C}"/>
          </ac:cxnSpMkLst>
        </pc:cxnChg>
        <pc:cxnChg chg="mod">
          <ac:chgData name="Stefano Camporese" userId="867dac284a69665b" providerId="LiveId" clId="{7C53B79E-BB91-49CE-8E81-D886CA930F43}" dt="2026-06-24T06:45:29.971" v="966" actId="1035"/>
          <ac:cxnSpMkLst>
            <pc:docMk/>
            <pc:sldMk cId="2310411419" sldId="262"/>
            <ac:cxnSpMk id="48" creationId="{A48DD36D-7B65-C2D9-7104-2EF5D729FC6A}"/>
          </ac:cxnSpMkLst>
        </pc:cxnChg>
        <pc:cxnChg chg="mod">
          <ac:chgData name="Stefano Camporese" userId="867dac284a69665b" providerId="LiveId" clId="{7C53B79E-BB91-49CE-8E81-D886CA930F43}" dt="2026-06-24T06:45:36.218" v="967" actId="1076"/>
          <ac:cxnSpMkLst>
            <pc:docMk/>
            <pc:sldMk cId="2310411419" sldId="262"/>
            <ac:cxnSpMk id="50" creationId="{B4127F6A-69F5-FA3F-23F5-70D5AC2C8F8C}"/>
          </ac:cxnSpMkLst>
        </pc:cxnChg>
        <pc:cxnChg chg="mod">
          <ac:chgData name="Stefano Camporese" userId="867dac284a69665b" providerId="LiveId" clId="{7C53B79E-BB91-49CE-8E81-D886CA930F43}" dt="2026-06-24T06:45:45.206" v="989" actId="1036"/>
          <ac:cxnSpMkLst>
            <pc:docMk/>
            <pc:sldMk cId="2310411419" sldId="262"/>
            <ac:cxnSpMk id="53" creationId="{961D355F-D668-D128-5098-5F02CFF9086F}"/>
          </ac:cxnSpMkLst>
        </pc:cxnChg>
        <pc:cxnChg chg="mod">
          <ac:chgData name="Stefano Camporese" userId="867dac284a69665b" providerId="LiveId" clId="{7C53B79E-BB91-49CE-8E81-D886CA930F43}" dt="2026-06-24T06:44:55.609" v="927" actId="1076"/>
          <ac:cxnSpMkLst>
            <pc:docMk/>
            <pc:sldMk cId="2310411419" sldId="262"/>
            <ac:cxnSpMk id="55" creationId="{D48D17A1-A3FD-ABE9-0206-84CBAA8AB2BC}"/>
          </ac:cxnSpMkLst>
        </pc:cxnChg>
        <pc:cxnChg chg="add del mod">
          <ac:chgData name="Stefano Camporese" userId="867dac284a69665b" providerId="LiveId" clId="{7C53B79E-BB91-49CE-8E81-D886CA930F43}" dt="2026-06-24T07:04:32.013" v="1199" actId="478"/>
          <ac:cxnSpMkLst>
            <pc:docMk/>
            <pc:sldMk cId="2310411419" sldId="262"/>
            <ac:cxnSpMk id="56" creationId="{364ED0EE-5673-713A-C4C0-3E125FEC7AEB}"/>
          </ac:cxnSpMkLst>
        </pc:cxnChg>
        <pc:cxnChg chg="add mod">
          <ac:chgData name="Stefano Camporese" userId="867dac284a69665b" providerId="LiveId" clId="{7C53B79E-BB91-49CE-8E81-D886CA930F43}" dt="2026-06-24T07:05:19.014" v="1218" actId="1038"/>
          <ac:cxnSpMkLst>
            <pc:docMk/>
            <pc:sldMk cId="2310411419" sldId="262"/>
            <ac:cxnSpMk id="59" creationId="{BC88E3FA-772E-61C9-D9D5-F26EF61344E7}"/>
          </ac:cxnSpMkLst>
        </pc:cxnChg>
      </pc:sldChg>
      <pc:sldChg chg="addSp delSp mod addAnim delAnim modAnim">
        <pc:chgData name="Stefano Camporese" userId="867dac284a69665b" providerId="LiveId" clId="{7C53B79E-BB91-49CE-8E81-D886CA930F43}" dt="2026-06-24T07:57:20.987" v="1410"/>
        <pc:sldMkLst>
          <pc:docMk/>
          <pc:sldMk cId="2136325117" sldId="267"/>
        </pc:sldMkLst>
        <pc:spChg chg="add del">
          <ac:chgData name="Stefano Camporese" userId="867dac284a69665b" providerId="LiveId" clId="{7C53B79E-BB91-49CE-8E81-D886CA930F43}" dt="2026-06-24T07:52:37.963" v="1345" actId="478"/>
          <ac:spMkLst>
            <pc:docMk/>
            <pc:sldMk cId="2136325117" sldId="267"/>
            <ac:spMk id="5" creationId="{B98ECE0A-ECD9-C1D1-C217-5DDBF9795C3D}"/>
          </ac:spMkLst>
        </pc:spChg>
      </pc:sldChg>
      <pc:sldChg chg="addAnim delAnim modAnim">
        <pc:chgData name="Stefano Camporese" userId="867dac284a69665b" providerId="LiveId" clId="{7C53B79E-BB91-49CE-8E81-D886CA930F43}" dt="2026-06-24T07:57:30.471" v="1411"/>
        <pc:sldMkLst>
          <pc:docMk/>
          <pc:sldMk cId="716678857" sldId="268"/>
        </pc:sldMkLst>
      </pc:sldChg>
      <pc:sldChg chg="addSp modSp mod addAnim delAnim modAnim">
        <pc:chgData name="Stefano Camporese" userId="867dac284a69665b" providerId="LiveId" clId="{7C53B79E-BB91-49CE-8E81-D886CA930F43}" dt="2026-06-24T07:58:03.912" v="1412"/>
        <pc:sldMkLst>
          <pc:docMk/>
          <pc:sldMk cId="1799877421" sldId="269"/>
        </pc:sldMkLst>
        <pc:spChg chg="add mod">
          <ac:chgData name="Stefano Camporese" userId="867dac284a69665b" providerId="LiveId" clId="{7C53B79E-BB91-49CE-8E81-D886CA930F43}" dt="2026-06-24T06:34:59.487" v="18" actId="207"/>
          <ac:spMkLst>
            <pc:docMk/>
            <pc:sldMk cId="1799877421" sldId="269"/>
            <ac:spMk id="2" creationId="{6330ECCB-5507-9411-93F5-809F48433847}"/>
          </ac:spMkLst>
        </pc:spChg>
        <pc:spChg chg="add mod">
          <ac:chgData name="Stefano Camporese" userId="867dac284a69665b" providerId="LiveId" clId="{7C53B79E-BB91-49CE-8E81-D886CA930F43}" dt="2026-06-24T06:36:00.312" v="194" actId="1076"/>
          <ac:spMkLst>
            <pc:docMk/>
            <pc:sldMk cId="1799877421" sldId="269"/>
            <ac:spMk id="4" creationId="{ABE628EC-FFB2-B408-9FAC-B01A29E9A1AA}"/>
          </ac:spMkLst>
        </pc:spChg>
      </pc:sldChg>
      <pc:sldChg chg="addSp modSp mod addAnim delAnim modAnim">
        <pc:chgData name="Stefano Camporese" userId="867dac284a69665b" providerId="LiveId" clId="{7C53B79E-BB91-49CE-8E81-D886CA930F43}" dt="2026-06-24T07:57:06.928" v="1408"/>
        <pc:sldMkLst>
          <pc:docMk/>
          <pc:sldMk cId="54634968" sldId="270"/>
        </pc:sldMkLst>
        <pc:spChg chg="add">
          <ac:chgData name="Stefano Camporese" userId="867dac284a69665b" providerId="LiveId" clId="{7C53B79E-BB91-49CE-8E81-D886CA930F43}" dt="2026-06-24T06:36:08.654" v="195" actId="22"/>
          <ac:spMkLst>
            <pc:docMk/>
            <pc:sldMk cId="54634968" sldId="270"/>
            <ac:spMk id="3" creationId="{62108666-11AF-2993-E9C0-C685B7A14CEE}"/>
          </ac:spMkLst>
        </pc:spChg>
        <pc:spChg chg="add mod">
          <ac:chgData name="Stefano Camporese" userId="867dac284a69665b" providerId="LiveId" clId="{7C53B79E-BB91-49CE-8E81-D886CA930F43}" dt="2026-06-24T07:06:46.077" v="1220" actId="20577"/>
          <ac:spMkLst>
            <pc:docMk/>
            <pc:sldMk cId="54634968" sldId="270"/>
            <ac:spMk id="5" creationId="{B699E20A-A056-8F32-E54D-3478B040CB1B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21T15:41:24.757"/>
    </inkml:context>
    <inkml:brush xml:id="br0">
      <inkml:brushProperty name="width" value="0.035" units="cm"/>
      <inkml:brushProperty name="height" value="0.035" units="cm"/>
      <inkml:brushProperty name="color" value="#00B050"/>
    </inkml:brush>
  </inkml:definitions>
  <inkml:trace contextRef="#ctx0" brushRef="#br0">13214 1554 24521,'-5'60'0,"-10"2"0,-11-1 0,-9-1 0,-11-1 0,-10 1 0,-9-1 0,-10-1 0,-10 1 0,-10-2 0,-9-1 0,-9-2 0,-9 0 0,-10-2 0,-7 0 0,-10-2 0,-7-1 0,-9-3 0,-7 0 0,-8-2 0,-7-1 0,-7-2 0,-7-3 0,-6-2 0,-5 0 0,-7-4 0,-5-1 0,-4-2 0,-6-2 0,-4-4 0,-3 0 0,-4-3 0,-4-1 0,-2-4 0,-2-3 0,-2 0 0,-2-5 0,-2 0 0,0-4 0,0-1 0,0-4 0,0-1 0,0-4 0,2 0 0,2-5 0,2 0 0,2-3 0,2-4 0,4-1 0,4-3 0,3 0 0,4-4 0,6-2 0,4-2 0,5-1 0,7-4 0,5 0 0,6-2 0,7-3 0,7-2 0,7-1 0,8-2 0,7 0 0,9-3 0,7-1 0,10-2 0,7 0 0,10-2 0,9 0 0,9-2 0,9-1 0,10-2 0,10 1 0,10-1 0,9-1 0,10 1 0,11-1 0,9-1 0,11-1 0,10 2 0,10-1 0,10-1 0,11 2 0,9-1 0,11 2 0,10-1 0,9 1 0,10 1 0,10-1 0,10 3 0,9-1 0,9 3 0,9 0 0,10 3 0,7-2 0,10 3 0,7 1 0,9 3 0,7 0 0,8 2 0,7 2 0,7 1 0,7 3 0,6 1 0,5 1 0,7 5 0,5-1 0,4 4 0,6 1 0,4 3 0,3 2 0,4 1 0,4 3 0,2 3 0,2 2 0,2 2 0,2 3 0,2 2 0,0 2 0,0 3 0,0 2 0,0 3 0,0 2 0,-2 2 0,-2 3 0,-2 2 0,-2 2 0,-2 3 0,-4 3 0,-4 1 0,-3 2 0,-4 3 0,-6 1 0,-4 4 0,-5-1 0,-7 5 0,-5 1 0,-6 1 0,-7 3 0,-7 1 0,-7 2 0,-8 2 0,-7 0 0,-9 3 0,-7 1 0,-10 3 0,-7-2 0,-10 3 0,-9 0 0,-9 3 0,-9-1 0,-10 3 0,-10-1 0,-10 1 0,-9 1 0,-10-1 0,-11 2 0,-9-1 0,-11 2 0,-10-1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21T15:41:26.83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817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7E94FF-8871-5CE8-E9EE-C892EF3D6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8F0206-82E5-F6EF-591E-CD3433FCA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487D430-15E6-6788-6BD3-E74A5685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29/06/2026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93AB40-7602-667D-9C05-025A2ECF9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028C1E-7B84-62FC-294B-AC1052B3A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3611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390D00-3AED-F3C4-3842-AB9C9F4A7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CCC11EC-C33D-9ABB-BBB3-38EF8D3EB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C52ADD-9075-71D0-3BA8-4BC69E6F7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29/06/2026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5A6B322-ACD6-86EB-CE8E-E6BFF7A57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F0EEB7-94A0-EA38-9D9F-50ECC9AD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098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2A9DD5-8BEE-2FC3-CEF7-034B93C81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B6C694-6AA3-8CDE-6655-CE8D46C35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006E20E-A172-7400-1976-1F3F90BE2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6A35FF9-743B-BA98-210C-1D5A9C950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29/06/2026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8B5BE3F-1CB3-4476-C3C1-22C37C9F3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268204-1345-4A92-0C25-7E29B473F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1305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974EE2-1E6A-9699-0EE1-F62920C9A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CF9D3A-1894-B85D-1519-41DAB889C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4BEDC5E-8F70-8107-EF4B-17486FAE3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919532F-586B-3FC9-A12B-23BDCF319C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238F6F6-A7F2-830E-C15F-04BF9EC7B4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6827F99-2DA8-4AF3-41FE-4835C969C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29/06/2026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2806297-9E0C-9BB3-3DF1-D7817D0B6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E677C07-0A57-65C3-B8C6-2F00ED20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628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30D790-F724-ECCC-D01C-27C5816AE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318CC79-72DC-2C28-4B97-C64969237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29/06/2026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F5223D7-6F2E-B63E-5954-668F01AD2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7B39192-5B73-609B-CC73-CB72F969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1384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B52532F-6EC6-3CAA-6E55-ADBBB5C592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99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EEA0B6F4-9BB5-7906-19E3-987119E6C2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25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AA2C1E-3590-C438-D8D4-34B4EA1AC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AD5CFB0-D9B6-107C-A672-EBEF963CF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BF8B845-2D2F-CC6F-E22F-2E353D53B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51DB896-83A5-2627-4C55-0831C0861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29/06/2026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8CEA24C-29C1-364D-4096-18C2FBD73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29BD8E5-7316-0E25-02E3-6CB49FF21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5742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4C72DD-2778-6A0B-B9CF-8B418E950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4D1B504-9099-3F9B-CC86-4C8E0B794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93051E-467D-F567-9F1F-151D9C626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29/06/2026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38B820-E779-D026-1C96-53D164B30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38DE4A-D7DD-0C7A-F1C9-89F37A28E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924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EBC8A69-4899-F973-7E14-8CBE82DF0F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8CC10BF-EFD3-0818-02E5-0C059A44A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3B3607E-9116-E4D7-C8A6-4CC1C137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29/06/2026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C040020-EDF0-0B8F-C49A-373417765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4A0693-9F41-B6AB-D365-047C4E41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8642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0565E38-BC82-C1C3-5CE0-3ABF0817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7F22FA8-3D7D-398E-AEAD-A0BB9C4E9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ED852D5-211B-2367-0BF3-E72CF9E3BB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F0D499-CDE9-4948-827F-DA012D08AF4C}" type="datetimeFigureOut">
              <a:rPr lang="it-IT" smtClean="0"/>
              <a:t>29/06/2026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55E0EB-A089-5AA3-22D6-D778207F6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9C2170-4CFF-BF58-04C1-FC8CE44A88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642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4" Type="http://schemas.openxmlformats.org/officeDocument/2006/relationships/customXml" Target="../ink/ink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C6ED89A-0E6F-482F-6ADE-4525787AC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58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6027282-BE98-740A-F501-BEC272815B83}"/>
              </a:ext>
            </a:extLst>
          </p:cNvPr>
          <p:cNvSpPr txBox="1"/>
          <p:nvPr/>
        </p:nvSpPr>
        <p:spPr>
          <a:xfrm>
            <a:off x="941832" y="1847088"/>
            <a:ext cx="1025956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Ruolo del Comitato</a:t>
            </a:r>
          </a:p>
          <a:p>
            <a:pPr algn="ctr"/>
            <a:endParaRPr lang="it-IT" dirty="0">
              <a:solidFill>
                <a:srgbClr val="0000FF"/>
              </a:solidFill>
            </a:endParaRPr>
          </a:p>
          <a:p>
            <a:pPr algn="ctr"/>
            <a:endParaRPr lang="it-IT" sz="20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Confronto </a:t>
            </a:r>
          </a:p>
          <a:p>
            <a:pPr algn="ctr"/>
            <a:r>
              <a:rPr lang="it-IT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sul modello di servizio alle società </a:t>
            </a:r>
          </a:p>
          <a:p>
            <a:pPr algn="ctr"/>
            <a:r>
              <a:rPr lang="it-IT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</a:t>
            </a:r>
          </a:p>
          <a:p>
            <a:pPr algn="ctr"/>
            <a:r>
              <a:rPr lang="it-IT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sulle criticità strutturali</a:t>
            </a:r>
            <a:endParaRPr lang="it-IT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63F7960-05FF-225A-63A8-40087B683C3F}"/>
              </a:ext>
            </a:extLst>
          </p:cNvPr>
          <p:cNvSpPr txBox="1"/>
          <p:nvPr/>
        </p:nvSpPr>
        <p:spPr>
          <a:xfrm>
            <a:off x="1610868" y="5321808"/>
            <a:ext cx="897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Massimo Sala – Stefano Camporese</a:t>
            </a:r>
          </a:p>
        </p:txBody>
      </p:sp>
    </p:spTree>
    <p:extLst>
      <p:ext uri="{BB962C8B-B14F-4D97-AF65-F5344CB8AC3E}">
        <p14:creationId xmlns:p14="http://schemas.microsoft.com/office/powerpoint/2010/main" val="3469705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B435BB9-F007-72F5-C068-BBF13C0699F5}"/>
              </a:ext>
            </a:extLst>
          </p:cNvPr>
          <p:cNvSpPr txBox="1"/>
          <p:nvPr/>
        </p:nvSpPr>
        <p:spPr>
          <a:xfrm>
            <a:off x="310896" y="1060704"/>
            <a:ext cx="1153972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 54 – Comitati Periferici: attribuzioni</a:t>
            </a:r>
            <a:endParaRPr lang="it-IT" sz="1600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marL="228600" lvl="0" indent="-228600" algn="just">
              <a:buFont typeface="+mj-lt"/>
              <a:buAutoNum type="arabicPeriod"/>
            </a:pP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armonia con i principi e gli indirizzi fissati dal Consiglio Federale, i Comitati Periferici rappresentano la FIPAV ai fini sportivi nel territorio di competenza; cooperano con gli Organi Centrali per le azioni svolte da questi ultimi nel territorio; promuovono e curano, nell’ambito delle loro competenze, i rapporti con gli Organi Periferici del CONI, e, su delega del Presidente, con le Amministrazioni Pubbliche, statali e territoriali, nonché con ogni altro organismo competente in materia sportiva e propongono forme di partecipazione dei rappresentanti degli Enti Territoriali alla programmazione sportiva.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Comitati Periferici, nei limiti delle loro competenze, hanno autonomia gestionale e amministrativa.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 i fini di cui ai commi che precedono i Comitati Periferici: </a:t>
            </a:r>
          </a:p>
          <a:p>
            <a:pPr marL="685800" lvl="1" indent="-228600" algn="just">
              <a:buFont typeface="+mj-lt"/>
              <a:buAutoNum type="alphaLcPeriod"/>
            </a:pP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esercitano le funzioni attribuite dallo Statuto e organizzano l’attività demandata dai Regolamenti e dal Consiglio Federale;</a:t>
            </a:r>
          </a:p>
          <a:p>
            <a:pPr marL="685800" lvl="1" indent="-228600" algn="just">
              <a:buFont typeface="+mj-lt"/>
              <a:buAutoNum type="alphaLcPeriod"/>
            </a:pP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amministrano, secondo le norme del Regolamento di Amministrazione e Contabilità della FIPAV, i fondi di cui dispongono e approvano annualmente il bilancio d’esercizio, corredato dalla relazione del Presidente e da quella del Revisore, in cui devono essere inserite tutte le entrate, a qualsiasi titolo provengano, e tutte le uscite del Comitato; il bilancio d’esercizio del Comitato deve essere sottoposto all’approvazione del Consiglio Federale. 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Comitati attuano, altresì, tutte le iniziative utili e necessarie allo sviluppo ed al miglioramento tecnico e funzionale della pallavolo, del beach volley, del </a:t>
            </a:r>
            <a:r>
              <a:rPr lang="it-IT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sitting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volley e dello </a:t>
            </a:r>
            <a:r>
              <a:rPr lang="it-IT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snow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volley. In particolare, i Comitati Regionali, curano, prevalentemente, l’attività di formazione e qualificazione mentre i Comitati Territoriali, prevalentemente, l’attività di promozione e sviluppo. A tal fine i Comitati possono predisporre programmi annuali di attività da trasmettere al Consiglio Federale per l’approvazione e l’assegnazione di fondi straordinari.</a:t>
            </a:r>
          </a:p>
        </p:txBody>
      </p:sp>
    </p:spTree>
    <p:extLst>
      <p:ext uri="{BB962C8B-B14F-4D97-AF65-F5344CB8AC3E}">
        <p14:creationId xmlns:p14="http://schemas.microsoft.com/office/powerpoint/2010/main" val="4182245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12343-F820-463C-0B06-B18C6DDF8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A6FAF27-CE38-FB85-B4E2-436265529D59}"/>
              </a:ext>
            </a:extLst>
          </p:cNvPr>
          <p:cNvSpPr txBox="1"/>
          <p:nvPr/>
        </p:nvSpPr>
        <p:spPr>
          <a:xfrm>
            <a:off x="310896" y="1060704"/>
            <a:ext cx="1153972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 54 – Comitati Periferici: attribuzioni</a:t>
            </a:r>
            <a:endParaRPr lang="it-IT" sz="1600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marL="228600" lvl="0" indent="-228600" algn="just">
              <a:buFont typeface="+mj-lt"/>
              <a:buAutoNum type="arabicPeriod"/>
            </a:pP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armonia con i principi e gli indirizzi fissati dal Consiglio Federale, i Comitati Periferici </a:t>
            </a:r>
            <a:r>
              <a:rPr lang="it-IT" sz="1600" b="1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rappresentano la FIPAV</a:t>
            </a:r>
            <a:r>
              <a:rPr lang="it-IT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fini sportivi nel territorio di competenza; </a:t>
            </a:r>
            <a:r>
              <a:rPr lang="it-IT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cooperano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 gli Organi Centrali per le azioni svolte da questi ultimi nel territorio; </a:t>
            </a:r>
            <a:r>
              <a:rPr lang="it-IT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promuovono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curano, nell’ambito delle loro competenze, i rapporti con gli Organi Periferici del CONI, e, su delega del Presidente, con le Amministrazioni Pubbliche, statali e territoriali, nonché con ogni altro organismo competente in materia sportiva e propongono forme di partecipazione dei rappresentanti degli Enti Territoriali alla programmazione sportiva.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Comitati Periferici, nei limiti delle loro competenze, </a:t>
            </a:r>
            <a:r>
              <a:rPr lang="it-IT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hanno autonomia gestionale e amministrativa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 i fini di cui ai commi che precedono i Comitati Periferici: </a:t>
            </a:r>
          </a:p>
          <a:p>
            <a:pPr marL="685800" lvl="1" indent="-228600" algn="just">
              <a:buFont typeface="+mj-lt"/>
              <a:buAutoNum type="alphaLcPeriod"/>
            </a:pP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esercitano le funzioni attribuite dallo Statuto e </a:t>
            </a:r>
            <a:r>
              <a:rPr lang="it-IT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organizzano l’attività demandata dai Regolamenti e dal Consiglio Federale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685800" lvl="1" indent="-228600" algn="just">
              <a:buFont typeface="+mj-lt"/>
              <a:buAutoNum type="alphaLcPeriod"/>
            </a:pP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amministrano, secondo le norme del Regolamento di Amministrazione e Contabilità della FIPAV, i fondi di cui dispongono e approvano annualmente il bilancio d’esercizio, corredato dalla relazione del Presidente e da quella del Revisore, in cui devono essere inserite tutte le entrate, a qualsiasi titolo provengano, e tutte le uscite del Comitato; il bilancio d’esercizio del Comitato deve essere sottoposto all’approvazione del Consiglio Federale. 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Comitati </a:t>
            </a:r>
            <a:r>
              <a:rPr lang="it-IT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attuano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altresì, </a:t>
            </a:r>
            <a:r>
              <a:rPr lang="it-IT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tutte le iniziative utili e necessarie allo sviluppo 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 al miglioramento tecnico e funzionale della pallavolo, del beach volley, del </a:t>
            </a:r>
            <a:r>
              <a:rPr lang="it-IT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sitting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volley e dello </a:t>
            </a:r>
            <a:r>
              <a:rPr lang="it-IT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snow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volley. In particolare, i </a:t>
            </a:r>
            <a:r>
              <a:rPr lang="it-IT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Comitati Regionali, curano, prevalentemente, l’attività di formazione e qualificazione 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mentre </a:t>
            </a:r>
            <a:r>
              <a:rPr lang="it-IT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Comitati Territoriali, prevalentemente, l’attività di promozione e sviluppo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 tal fine i Comitati possono predisporre programmi annuali di attività da trasmettere al Consiglio Federale per l’approvazione e l’assegnazione di fondi straordinari.</a:t>
            </a:r>
          </a:p>
        </p:txBody>
      </p:sp>
    </p:spTree>
    <p:extLst>
      <p:ext uri="{BB962C8B-B14F-4D97-AF65-F5344CB8AC3E}">
        <p14:creationId xmlns:p14="http://schemas.microsoft.com/office/powerpoint/2010/main" val="10008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9E971-F98D-0336-AB26-03A89FD8F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3FB3852-7BD6-E3CC-74D1-3C8B12DD3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963" y="933101"/>
            <a:ext cx="4620074" cy="5440267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330ECCB-5507-9411-93F5-809F48433847}"/>
              </a:ext>
            </a:extLst>
          </p:cNvPr>
          <p:cNvSpPr txBox="1"/>
          <p:nvPr/>
        </p:nvSpPr>
        <p:spPr>
          <a:xfrm>
            <a:off x="374904" y="3075057"/>
            <a:ext cx="2962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COMITATI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BE628EC-FFB2-B408-9FAC-B01A29E9A1AA}"/>
              </a:ext>
            </a:extLst>
          </p:cNvPr>
          <p:cNvSpPr txBox="1"/>
          <p:nvPr/>
        </p:nvSpPr>
        <p:spPr>
          <a:xfrm>
            <a:off x="8738616" y="2767280"/>
            <a:ext cx="2962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TANTE</a:t>
            </a:r>
          </a:p>
          <a:p>
            <a:pPr algn="ctr"/>
            <a:r>
              <a:rPr lang="it-IT" sz="40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FIPAV</a:t>
            </a:r>
          </a:p>
        </p:txBody>
      </p:sp>
    </p:spTree>
    <p:extLst>
      <p:ext uri="{BB962C8B-B14F-4D97-AF65-F5344CB8AC3E}">
        <p14:creationId xmlns:p14="http://schemas.microsoft.com/office/powerpoint/2010/main" val="179987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E9411-A069-4736-8B1D-BFC9E263A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A9DE54F0-6C44-9A1D-C9E8-05E059367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716" y="836523"/>
            <a:ext cx="4544568" cy="5600933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2108666-11AF-2993-E9C0-C685B7A14CEE}"/>
              </a:ext>
            </a:extLst>
          </p:cNvPr>
          <p:cNvSpPr txBox="1"/>
          <p:nvPr/>
        </p:nvSpPr>
        <p:spPr>
          <a:xfrm>
            <a:off x="374904" y="3075057"/>
            <a:ext cx="2962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COMITATI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699E20A-A056-8F32-E54D-3478B040CB1B}"/>
              </a:ext>
            </a:extLst>
          </p:cNvPr>
          <p:cNvSpPr txBox="1"/>
          <p:nvPr/>
        </p:nvSpPr>
        <p:spPr>
          <a:xfrm>
            <a:off x="8738616" y="2767280"/>
            <a:ext cx="2962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</a:t>
            </a:r>
          </a:p>
          <a:p>
            <a:pPr algn="ctr"/>
            <a:r>
              <a:rPr lang="it-IT" sz="40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FIPAV !!</a:t>
            </a:r>
          </a:p>
        </p:txBody>
      </p:sp>
    </p:spTree>
    <p:extLst>
      <p:ext uri="{BB962C8B-B14F-4D97-AF65-F5344CB8AC3E}">
        <p14:creationId xmlns:p14="http://schemas.microsoft.com/office/powerpoint/2010/main" val="5463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E233311-1592-8DD6-A179-30EE4A14AE18}"/>
              </a:ext>
            </a:extLst>
          </p:cNvPr>
          <p:cNvSpPr txBox="1"/>
          <p:nvPr/>
        </p:nvSpPr>
        <p:spPr>
          <a:xfrm>
            <a:off x="1082040" y="1188720"/>
            <a:ext cx="542467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Attuare</a:t>
            </a:r>
          </a:p>
          <a:p>
            <a:endParaRPr lang="it-IT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Cooperare</a:t>
            </a:r>
          </a:p>
          <a:p>
            <a:endParaRPr lang="it-IT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Formare</a:t>
            </a:r>
          </a:p>
          <a:p>
            <a:endParaRPr lang="it-IT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Organizzare</a:t>
            </a:r>
          </a:p>
          <a:p>
            <a:endParaRPr lang="it-IT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Promuovere</a:t>
            </a:r>
          </a:p>
          <a:p>
            <a:endParaRPr lang="it-IT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Qualificare</a:t>
            </a:r>
          </a:p>
          <a:p>
            <a:endParaRPr lang="it-IT" sz="2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b="1" dirty="0">
                <a:solidFill>
                  <a:srgbClr val="FF0000"/>
                </a:solidFill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Rappresentare</a:t>
            </a:r>
          </a:p>
          <a:p>
            <a:endParaRPr lang="it-IT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Sviluppare</a:t>
            </a:r>
          </a:p>
        </p:txBody>
      </p:sp>
      <p:sp>
        <p:nvSpPr>
          <p:cNvPr id="3" name="Freccia a destra 2">
            <a:extLst>
              <a:ext uri="{FF2B5EF4-FFF2-40B4-BE49-F238E27FC236}">
                <a16:creationId xmlns:a16="http://schemas.microsoft.com/office/drawing/2014/main" id="{8DF7C82F-B0FB-5931-B160-3EEC0F71D7ED}"/>
              </a:ext>
            </a:extLst>
          </p:cNvPr>
          <p:cNvSpPr/>
          <p:nvPr/>
        </p:nvSpPr>
        <p:spPr>
          <a:xfrm>
            <a:off x="4818888" y="3282696"/>
            <a:ext cx="2295144" cy="57607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3806EC1-3B92-CFA0-0F5A-0DF70974AFA6}"/>
              </a:ext>
            </a:extLst>
          </p:cNvPr>
          <p:cNvSpPr txBox="1"/>
          <p:nvPr/>
        </p:nvSpPr>
        <p:spPr>
          <a:xfrm>
            <a:off x="7395210" y="2601236"/>
            <a:ext cx="37147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Struttura</a:t>
            </a:r>
          </a:p>
          <a:p>
            <a:pPr algn="r"/>
            <a:endParaRPr lang="it-IT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it-IT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Programmazione</a:t>
            </a:r>
          </a:p>
          <a:p>
            <a:pPr algn="r"/>
            <a:endParaRPr lang="it-IT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it-IT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</a:t>
            </a:r>
          </a:p>
        </p:txBody>
      </p:sp>
    </p:spTree>
    <p:extLst>
      <p:ext uri="{BB962C8B-B14F-4D97-AF65-F5344CB8AC3E}">
        <p14:creationId xmlns:p14="http://schemas.microsoft.com/office/powerpoint/2010/main" val="148563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D9BAA235-7953-6E86-81A6-19C3D26B6FDD}"/>
              </a:ext>
            </a:extLst>
          </p:cNvPr>
          <p:cNvSpPr txBox="1"/>
          <p:nvPr/>
        </p:nvSpPr>
        <p:spPr>
          <a:xfrm>
            <a:off x="2951225" y="829437"/>
            <a:ext cx="6289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ORGANIZZAZIONE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45353A83-875B-FE21-57AC-72FC4C1F5069}"/>
                  </a:ext>
                </a:extLst>
              </p14:cNvPr>
              <p14:cNvContentPartPr/>
              <p14:nvPr/>
            </p14:nvContentPartPr>
            <p14:xfrm>
              <a:off x="3011425" y="2846875"/>
              <a:ext cx="4757400" cy="1119105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45353A83-875B-FE21-57AC-72FC4C1F506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05305" y="2840756"/>
                <a:ext cx="4769640" cy="11313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5C9CDAA7-9C9E-BD3D-0A7E-74BA5A456051}"/>
                  </a:ext>
                </a:extLst>
              </p14:cNvPr>
              <p14:cNvContentPartPr/>
              <p14:nvPr/>
            </p14:nvContentPartPr>
            <p14:xfrm>
              <a:off x="8284248" y="1600056"/>
              <a:ext cx="360" cy="36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5C9CDAA7-9C9E-BD3D-0A7E-74BA5A45605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78128" y="1593936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66676F7-DDE6-4484-A6A5-509FF8246E71}"/>
              </a:ext>
            </a:extLst>
          </p:cNvPr>
          <p:cNvSpPr txBox="1"/>
          <p:nvPr/>
        </p:nvSpPr>
        <p:spPr>
          <a:xfrm>
            <a:off x="9567781" y="2197019"/>
            <a:ext cx="162040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Attuano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Rappresentano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Amministrano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Programmano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Sviluppano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Cooperano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Ascoltano</a:t>
            </a:r>
          </a:p>
        </p:txBody>
      </p: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01F650F7-2591-805A-B815-ECE53D0EB383}"/>
              </a:ext>
            </a:extLst>
          </p:cNvPr>
          <p:cNvCxnSpPr>
            <a:cxnSpLocks/>
          </p:cNvCxnSpPr>
          <p:nvPr/>
        </p:nvCxnSpPr>
        <p:spPr>
          <a:xfrm flipV="1">
            <a:off x="7560553" y="2928760"/>
            <a:ext cx="1883772" cy="16407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05DE6F9-51D7-F524-BD34-ED498B4771E8}"/>
              </a:ext>
            </a:extLst>
          </p:cNvPr>
          <p:cNvSpPr txBox="1"/>
          <p:nvPr/>
        </p:nvSpPr>
        <p:spPr>
          <a:xfrm>
            <a:off x="715327" y="5105190"/>
            <a:ext cx="1104329" cy="1384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Attua</a:t>
            </a:r>
          </a:p>
          <a:p>
            <a:pPr algn="ctr"/>
            <a:r>
              <a:rPr lang="it-IT" sz="1400" b="1" dirty="0">
                <a:solidFill>
                  <a:srgbClr val="0000FF"/>
                </a:solidFill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Analizza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Segnala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Organizza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Promuove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Sviluppa</a:t>
            </a: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D471AEEA-B376-FCF1-F31B-CF6E7C206FFC}"/>
              </a:ext>
            </a:extLst>
          </p:cNvPr>
          <p:cNvCxnSpPr>
            <a:cxnSpLocks/>
          </p:cNvCxnSpPr>
          <p:nvPr/>
        </p:nvCxnSpPr>
        <p:spPr>
          <a:xfrm>
            <a:off x="1267491" y="4637532"/>
            <a:ext cx="0" cy="37490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D06FE9DC-A9FC-4883-3EDC-8830FBE0B446}"/>
              </a:ext>
            </a:extLst>
          </p:cNvPr>
          <p:cNvCxnSpPr/>
          <p:nvPr/>
        </p:nvCxnSpPr>
        <p:spPr>
          <a:xfrm flipV="1">
            <a:off x="2560320" y="3373550"/>
            <a:ext cx="0" cy="59857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7937006F-9402-6CE0-2900-BC512419BA69}"/>
              </a:ext>
            </a:extLst>
          </p:cNvPr>
          <p:cNvCxnSpPr/>
          <p:nvPr/>
        </p:nvCxnSpPr>
        <p:spPr>
          <a:xfrm>
            <a:off x="2551176" y="3369338"/>
            <a:ext cx="390905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4F3A74D-3337-9719-EE62-878B51363178}"/>
              </a:ext>
            </a:extLst>
          </p:cNvPr>
          <p:cNvSpPr txBox="1"/>
          <p:nvPr/>
        </p:nvSpPr>
        <p:spPr>
          <a:xfrm>
            <a:off x="2285047" y="5114334"/>
            <a:ext cx="1104329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Redige</a:t>
            </a:r>
          </a:p>
          <a:p>
            <a:pPr algn="ctr"/>
            <a:r>
              <a:rPr lang="it-IT" sz="1400" b="1" dirty="0">
                <a:solidFill>
                  <a:srgbClr val="0000FF"/>
                </a:solidFill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Analizza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Controlla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Segnala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7CACF64B-2758-4B1C-E5F6-86801DC5064C}"/>
              </a:ext>
            </a:extLst>
          </p:cNvPr>
          <p:cNvSpPr txBox="1"/>
          <p:nvPr/>
        </p:nvSpPr>
        <p:spPr>
          <a:xfrm>
            <a:off x="3745039" y="5102142"/>
            <a:ext cx="1104329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Organizza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Qualifica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Promuove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629FABD1-9BCB-A839-FED8-D3C5F45779FB}"/>
              </a:ext>
            </a:extLst>
          </p:cNvPr>
          <p:cNvSpPr txBox="1"/>
          <p:nvPr/>
        </p:nvSpPr>
        <p:spPr>
          <a:xfrm>
            <a:off x="4985575" y="5108238"/>
            <a:ext cx="1104329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Qualifica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Promuove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77F5CDBF-08C0-A1D3-0E63-AA0A8130DCFA}"/>
              </a:ext>
            </a:extLst>
          </p:cNvPr>
          <p:cNvSpPr txBox="1"/>
          <p:nvPr/>
        </p:nvSpPr>
        <p:spPr>
          <a:xfrm>
            <a:off x="6335839" y="5123478"/>
            <a:ext cx="1308545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0000FF"/>
                </a:solidFill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Analizza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Segnala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Programma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Sviluppa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Qualifica</a:t>
            </a:r>
          </a:p>
        </p:txBody>
      </p: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E1074A44-F6BC-B8A1-9617-17691DB5108C}"/>
              </a:ext>
            </a:extLst>
          </p:cNvPr>
          <p:cNvCxnSpPr>
            <a:cxnSpLocks/>
          </p:cNvCxnSpPr>
          <p:nvPr/>
        </p:nvCxnSpPr>
        <p:spPr>
          <a:xfrm flipH="1">
            <a:off x="7900416" y="3502152"/>
            <a:ext cx="46024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048A0A70-BC6D-04D6-C379-BAE6FC74D920}"/>
              </a:ext>
            </a:extLst>
          </p:cNvPr>
          <p:cNvSpPr txBox="1"/>
          <p:nvPr/>
        </p:nvSpPr>
        <p:spPr>
          <a:xfrm>
            <a:off x="7780591" y="5129574"/>
            <a:ext cx="1104329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Attua</a:t>
            </a:r>
          </a:p>
          <a:p>
            <a:pPr algn="ctr"/>
            <a:r>
              <a:rPr lang="it-IT" sz="1400" b="1" dirty="0">
                <a:solidFill>
                  <a:srgbClr val="0000FF"/>
                </a:solidFill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Analizza</a:t>
            </a:r>
            <a:endParaRPr lang="it-IT" sz="1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Organizza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Promuove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Sviluppa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CEDDD3CC-72EA-DFD9-E3F1-E3D50FBEFC81}"/>
              </a:ext>
            </a:extLst>
          </p:cNvPr>
          <p:cNvSpPr txBox="1"/>
          <p:nvPr/>
        </p:nvSpPr>
        <p:spPr>
          <a:xfrm>
            <a:off x="9295447" y="5135670"/>
            <a:ext cx="1104329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Attua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Organizza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Promuove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Sviluppa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C6180B99-C970-F0CC-3128-47E6806B188A}"/>
              </a:ext>
            </a:extLst>
          </p:cNvPr>
          <p:cNvSpPr txBox="1"/>
          <p:nvPr/>
        </p:nvSpPr>
        <p:spPr>
          <a:xfrm>
            <a:off x="10545127" y="5150910"/>
            <a:ext cx="1104329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Attua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Organizza</a:t>
            </a:r>
          </a:p>
          <a:p>
            <a:pPr algn="ctr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Promuove</a:t>
            </a:r>
          </a:p>
        </p:txBody>
      </p:sp>
      <p:cxnSp>
        <p:nvCxnSpPr>
          <p:cNvPr id="48" name="Connettore diritto 47">
            <a:extLst>
              <a:ext uri="{FF2B5EF4-FFF2-40B4-BE49-F238E27FC236}">
                <a16:creationId xmlns:a16="http://schemas.microsoft.com/office/drawing/2014/main" id="{A48DD36D-7B65-C2D9-7104-2EF5D729FC6A}"/>
              </a:ext>
            </a:extLst>
          </p:cNvPr>
          <p:cNvCxnSpPr>
            <a:cxnSpLocks/>
          </p:cNvCxnSpPr>
          <p:nvPr/>
        </p:nvCxnSpPr>
        <p:spPr>
          <a:xfrm flipV="1">
            <a:off x="1426464" y="2840640"/>
            <a:ext cx="0" cy="11253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>
            <a:extLst>
              <a:ext uri="{FF2B5EF4-FFF2-40B4-BE49-F238E27FC236}">
                <a16:creationId xmlns:a16="http://schemas.microsoft.com/office/drawing/2014/main" id="{B4127F6A-69F5-FA3F-23F5-70D5AC2C8F8C}"/>
              </a:ext>
            </a:extLst>
          </p:cNvPr>
          <p:cNvCxnSpPr>
            <a:cxnSpLocks/>
          </p:cNvCxnSpPr>
          <p:nvPr/>
        </p:nvCxnSpPr>
        <p:spPr>
          <a:xfrm>
            <a:off x="1426464" y="2831387"/>
            <a:ext cx="1524761" cy="29480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diritto 52">
            <a:extLst>
              <a:ext uri="{FF2B5EF4-FFF2-40B4-BE49-F238E27FC236}">
                <a16:creationId xmlns:a16="http://schemas.microsoft.com/office/drawing/2014/main" id="{961D355F-D668-D128-5098-5F02CFF9086F}"/>
              </a:ext>
            </a:extLst>
          </p:cNvPr>
          <p:cNvCxnSpPr/>
          <p:nvPr/>
        </p:nvCxnSpPr>
        <p:spPr>
          <a:xfrm>
            <a:off x="8351520" y="3511296"/>
            <a:ext cx="0" cy="4577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>
            <a:extLst>
              <a:ext uri="{FF2B5EF4-FFF2-40B4-BE49-F238E27FC236}">
                <a16:creationId xmlns:a16="http://schemas.microsoft.com/office/drawing/2014/main" id="{D48D17A1-A3FD-ABE9-0206-84CBAA8AB2BC}"/>
              </a:ext>
            </a:extLst>
          </p:cNvPr>
          <p:cNvCxnSpPr/>
          <p:nvPr/>
        </p:nvCxnSpPr>
        <p:spPr>
          <a:xfrm flipH="1" flipV="1">
            <a:off x="7232904" y="3839418"/>
            <a:ext cx="182880" cy="11937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F2D9B1B2-3010-27CF-2CF2-F8F4F935FD23}"/>
              </a:ext>
            </a:extLst>
          </p:cNvPr>
          <p:cNvSpPr/>
          <p:nvPr/>
        </p:nvSpPr>
        <p:spPr>
          <a:xfrm>
            <a:off x="283473" y="1366047"/>
            <a:ext cx="11649446" cy="653251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CONSIGLIO FEDERALE</a:t>
            </a:r>
          </a:p>
          <a:p>
            <a:pPr algn="ctr"/>
            <a:r>
              <a:rPr lang="it-IT" sz="1600" dirty="0">
                <a:solidFill>
                  <a:schemeClr val="bg1"/>
                </a:solidFill>
              </a:rPr>
              <a:t>Organo di gestione  e indirizzo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93F282B1-4B56-8EDD-2C9D-5A62A1ADF4EA}"/>
              </a:ext>
            </a:extLst>
          </p:cNvPr>
          <p:cNvSpPr txBox="1"/>
          <p:nvPr/>
        </p:nvSpPr>
        <p:spPr>
          <a:xfrm>
            <a:off x="3745039" y="2972566"/>
            <a:ext cx="2894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Comitati Regionali Territoriali</a:t>
            </a: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39F4A02D-8366-25A1-E884-DA26D8D75BDC}"/>
              </a:ext>
            </a:extLst>
          </p:cNvPr>
          <p:cNvCxnSpPr>
            <a:cxnSpLocks/>
          </p:cNvCxnSpPr>
          <p:nvPr/>
        </p:nvCxnSpPr>
        <p:spPr>
          <a:xfrm>
            <a:off x="2864643" y="4634484"/>
            <a:ext cx="0" cy="37490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2E0338B9-30E5-335C-31B8-B1B73A7B1BB8}"/>
              </a:ext>
            </a:extLst>
          </p:cNvPr>
          <p:cNvCxnSpPr>
            <a:cxnSpLocks/>
          </p:cNvCxnSpPr>
          <p:nvPr/>
        </p:nvCxnSpPr>
        <p:spPr>
          <a:xfrm>
            <a:off x="4315491" y="4640580"/>
            <a:ext cx="0" cy="37490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851CDC4D-D52D-0B1F-7112-6FC9C3086F43}"/>
              </a:ext>
            </a:extLst>
          </p:cNvPr>
          <p:cNvCxnSpPr>
            <a:cxnSpLocks/>
          </p:cNvCxnSpPr>
          <p:nvPr/>
        </p:nvCxnSpPr>
        <p:spPr>
          <a:xfrm>
            <a:off x="5556027" y="4655820"/>
            <a:ext cx="0" cy="37490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B69E3037-3DBE-C0B7-646B-8C9B1253C1E0}"/>
              </a:ext>
            </a:extLst>
          </p:cNvPr>
          <p:cNvCxnSpPr>
            <a:cxnSpLocks/>
          </p:cNvCxnSpPr>
          <p:nvPr/>
        </p:nvCxnSpPr>
        <p:spPr>
          <a:xfrm>
            <a:off x="6997731" y="4652772"/>
            <a:ext cx="0" cy="37490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9CCABE79-F8F2-E69D-8C2D-77337A25A6E8}"/>
              </a:ext>
            </a:extLst>
          </p:cNvPr>
          <p:cNvCxnSpPr>
            <a:cxnSpLocks/>
          </p:cNvCxnSpPr>
          <p:nvPr/>
        </p:nvCxnSpPr>
        <p:spPr>
          <a:xfrm>
            <a:off x="8347995" y="4649724"/>
            <a:ext cx="0" cy="37490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F7B40A82-3D1D-57E3-5A7F-FB98EA5C323C}"/>
              </a:ext>
            </a:extLst>
          </p:cNvPr>
          <p:cNvCxnSpPr>
            <a:cxnSpLocks/>
          </p:cNvCxnSpPr>
          <p:nvPr/>
        </p:nvCxnSpPr>
        <p:spPr>
          <a:xfrm>
            <a:off x="9871995" y="4655820"/>
            <a:ext cx="0" cy="37490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9CB41E87-4BA9-BB28-F61B-4E9048B7D26B}"/>
              </a:ext>
            </a:extLst>
          </p:cNvPr>
          <p:cNvCxnSpPr>
            <a:cxnSpLocks/>
          </p:cNvCxnSpPr>
          <p:nvPr/>
        </p:nvCxnSpPr>
        <p:spPr>
          <a:xfrm>
            <a:off x="11085099" y="4652772"/>
            <a:ext cx="0" cy="37490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Freccia a destra 30">
            <a:extLst>
              <a:ext uri="{FF2B5EF4-FFF2-40B4-BE49-F238E27FC236}">
                <a16:creationId xmlns:a16="http://schemas.microsoft.com/office/drawing/2014/main" id="{373DD5CE-1E37-711B-C2B5-6679BAAD6083}"/>
              </a:ext>
            </a:extLst>
          </p:cNvPr>
          <p:cNvSpPr/>
          <p:nvPr/>
        </p:nvSpPr>
        <p:spPr>
          <a:xfrm rot="9414170">
            <a:off x="6900936" y="1982115"/>
            <a:ext cx="2318474" cy="771901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Freccia a destra 33">
            <a:extLst>
              <a:ext uri="{FF2B5EF4-FFF2-40B4-BE49-F238E27FC236}">
                <a16:creationId xmlns:a16="http://schemas.microsoft.com/office/drawing/2014/main" id="{D808590A-5D1F-E428-117A-43560E4A7264}"/>
              </a:ext>
            </a:extLst>
          </p:cNvPr>
          <p:cNvSpPr/>
          <p:nvPr/>
        </p:nvSpPr>
        <p:spPr>
          <a:xfrm rot="12965270">
            <a:off x="2266727" y="1831738"/>
            <a:ext cx="1917386" cy="771901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FCFA5E3C-C7F0-377D-E794-F3A0A90AB1DC}"/>
              </a:ext>
            </a:extLst>
          </p:cNvPr>
          <p:cNvSpPr txBox="1"/>
          <p:nvPr/>
        </p:nvSpPr>
        <p:spPr>
          <a:xfrm rot="20118452">
            <a:off x="7218793" y="1988270"/>
            <a:ext cx="2489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PROGRAMMI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1EBCEEF9-DF24-D08C-BF74-EDA1A34F8427}"/>
              </a:ext>
            </a:extLst>
          </p:cNvPr>
          <p:cNvSpPr txBox="1"/>
          <p:nvPr/>
        </p:nvSpPr>
        <p:spPr>
          <a:xfrm rot="2235256">
            <a:off x="2620091" y="2154048"/>
            <a:ext cx="1413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FEEDBACK</a:t>
            </a:r>
          </a:p>
        </p:txBody>
      </p:sp>
      <p:pic>
        <p:nvPicPr>
          <p:cNvPr id="49" name="Immagine 48">
            <a:extLst>
              <a:ext uri="{FF2B5EF4-FFF2-40B4-BE49-F238E27FC236}">
                <a16:creationId xmlns:a16="http://schemas.microsoft.com/office/drawing/2014/main" id="{41DACF2B-75FC-D6E3-64F6-98C3CC0CF6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8742" y="3221225"/>
            <a:ext cx="2806612" cy="601975"/>
          </a:xfrm>
          <a:prstGeom prst="rect">
            <a:avLst/>
          </a:prstGeom>
        </p:spPr>
      </p:pic>
      <p:pic>
        <p:nvPicPr>
          <p:cNvPr id="52" name="Immagine 51">
            <a:extLst>
              <a:ext uri="{FF2B5EF4-FFF2-40B4-BE49-F238E27FC236}">
                <a16:creationId xmlns:a16="http://schemas.microsoft.com/office/drawing/2014/main" id="{8FE732BC-2511-29AE-B4E3-A3011C241B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1" y="3991416"/>
            <a:ext cx="10890504" cy="630724"/>
          </a:xfrm>
          <a:prstGeom prst="rect">
            <a:avLst/>
          </a:prstGeom>
        </p:spPr>
      </p:pic>
      <p:cxnSp>
        <p:nvCxnSpPr>
          <p:cNvPr id="59" name="Connettore diritto 58">
            <a:extLst>
              <a:ext uri="{FF2B5EF4-FFF2-40B4-BE49-F238E27FC236}">
                <a16:creationId xmlns:a16="http://schemas.microsoft.com/office/drawing/2014/main" id="{BC88E3FA-772E-61C9-D9D5-F26EF61344E7}"/>
              </a:ext>
            </a:extLst>
          </p:cNvPr>
          <p:cNvCxnSpPr/>
          <p:nvPr/>
        </p:nvCxnSpPr>
        <p:spPr>
          <a:xfrm>
            <a:off x="6044188" y="3784554"/>
            <a:ext cx="0" cy="238806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41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5" grpId="0" animBg="1"/>
      <p:bldP spid="23" grpId="0" animBg="1"/>
      <p:bldP spid="26" grpId="0" animBg="1"/>
      <p:bldP spid="29" grpId="0" animBg="1"/>
      <p:bldP spid="32" grpId="0" animBg="1"/>
      <p:bldP spid="39" grpId="0" animBg="1"/>
      <p:bldP spid="42" grpId="0" animBg="1"/>
      <p:bldP spid="45" grpId="0" animBg="1"/>
      <p:bldP spid="28" grpId="0" animBg="1"/>
      <p:bldP spid="47" grpId="0"/>
      <p:bldP spid="31" grpId="0" animBg="1"/>
      <p:bldP spid="34" grpId="0" animBg="1"/>
      <p:bldP spid="36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E8B8B-0346-BF97-16C3-D83CAF292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71F9B62F-953F-2BA3-E281-2AD9ED203E25}"/>
              </a:ext>
            </a:extLst>
          </p:cNvPr>
          <p:cNvSpPr txBox="1"/>
          <p:nvPr/>
        </p:nvSpPr>
        <p:spPr>
          <a:xfrm>
            <a:off x="2951225" y="920877"/>
            <a:ext cx="6289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ANALIZZARE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98ECE0A-ECD9-C1D1-C217-5DDBF9795C3D}"/>
              </a:ext>
            </a:extLst>
          </p:cNvPr>
          <p:cNvSpPr txBox="1"/>
          <p:nvPr/>
        </p:nvSpPr>
        <p:spPr>
          <a:xfrm>
            <a:off x="49529" y="1667637"/>
            <a:ext cx="6046471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4D10955-78B0-EC40-7828-122899BEEAF1}"/>
              </a:ext>
            </a:extLst>
          </p:cNvPr>
          <p:cNvSpPr txBox="1"/>
          <p:nvPr/>
        </p:nvSpPr>
        <p:spPr>
          <a:xfrm>
            <a:off x="6183631" y="1667637"/>
            <a:ext cx="5945884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PERCHE’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0C6EF8B-B99F-5EBF-2429-ADCD1CEE7804}"/>
              </a:ext>
            </a:extLst>
          </p:cNvPr>
          <p:cNvSpPr txBox="1"/>
          <p:nvPr/>
        </p:nvSpPr>
        <p:spPr>
          <a:xfrm>
            <a:off x="45720" y="2322957"/>
            <a:ext cx="6046471" cy="38164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territorio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dove ci siamo e come operiamo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dove non ci siamo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cosa fanno gli altri OOSS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cosa fanno le amministrazioni locali e le istituzioni scolastiche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tesserati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monitoraggio costante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Iscrizioni a campionati e tornei (indoor, beach, </a:t>
            </a:r>
            <a:r>
              <a:rPr lang="it-IT" sz="14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sitting</a:t>
            </a:r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ecc.)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monitoraggio costante</a:t>
            </a:r>
          </a:p>
          <a:p>
            <a:pPr algn="just"/>
            <a:endParaRPr lang="it-IT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it-IT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it-IT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Situazione economica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monitoraggio costante delle attività con attribuzione puntuale dei costi e dei ricavi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F6DE5F6-FF51-A710-9ED3-6201784DD2AF}"/>
              </a:ext>
            </a:extLst>
          </p:cNvPr>
          <p:cNvSpPr txBox="1"/>
          <p:nvPr/>
        </p:nvSpPr>
        <p:spPr>
          <a:xfrm>
            <a:off x="6181345" y="2322957"/>
            <a:ext cx="5945884" cy="38164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territorio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consolidare e potenziare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perché non ci siamo? Carenze strutturali? Ci proviamo?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avversari o potenziali partner?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proponiamoci nel consigliare, supportare, gestire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tesserati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fondamentale capire dove e perché perdiamo e anche il contrario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Iscrizioni a campionati e tornei (indoor, beach, </a:t>
            </a:r>
            <a:r>
              <a:rPr lang="it-IT" sz="14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sitting</a:t>
            </a:r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ecc.)</a:t>
            </a:r>
            <a:endParaRPr lang="it-IT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sono la cartina di tornasole di come si muove il territorio e anche la benzina (economica) principale per far girare la macchina del comitato</a:t>
            </a:r>
          </a:p>
          <a:p>
            <a:pPr algn="just"/>
            <a:endParaRPr lang="it-IT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it-IT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Situazione economica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dettaglio analitico permetterà di poter bilanciare le attività in utile con quelle in perdita e, soprattutto, di determinare la parte del bilancio da destinare ad investimenti e ad ulteriori attività promozionali </a:t>
            </a:r>
          </a:p>
        </p:txBody>
      </p:sp>
    </p:spTree>
    <p:extLst>
      <p:ext uri="{BB962C8B-B14F-4D97-AF65-F5344CB8AC3E}">
        <p14:creationId xmlns:p14="http://schemas.microsoft.com/office/powerpoint/2010/main" val="213632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F5C23-3E14-7556-7271-A0E06CEAC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1CB8528-FD5A-A6CE-F8FB-B887E6AC6C5F}"/>
              </a:ext>
            </a:extLst>
          </p:cNvPr>
          <p:cNvSpPr txBox="1"/>
          <p:nvPr/>
        </p:nvSpPr>
        <p:spPr>
          <a:xfrm>
            <a:off x="2951225" y="920877"/>
            <a:ext cx="6289548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99D9DDA-44FE-2C41-0B28-CDB3179994FF}"/>
              </a:ext>
            </a:extLst>
          </p:cNvPr>
          <p:cNvSpPr txBox="1"/>
          <p:nvPr/>
        </p:nvSpPr>
        <p:spPr>
          <a:xfrm>
            <a:off x="3072763" y="2090172"/>
            <a:ext cx="6046471" cy="329320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</a:p>
          <a:p>
            <a:pPr algn="ctr"/>
            <a:endParaRPr lang="it-IT" sz="2400" b="1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32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PERSONE</a:t>
            </a:r>
          </a:p>
          <a:p>
            <a:pPr algn="ctr"/>
            <a:endParaRPr lang="it-IT" sz="3200" b="1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32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COMPETENZE</a:t>
            </a:r>
          </a:p>
          <a:p>
            <a:pPr algn="ctr"/>
            <a:endParaRPr lang="it-IT" sz="3200" b="1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32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STRUMENTI</a:t>
            </a:r>
          </a:p>
        </p:txBody>
      </p:sp>
    </p:spTree>
    <p:extLst>
      <p:ext uri="{BB962C8B-B14F-4D97-AF65-F5344CB8AC3E}">
        <p14:creationId xmlns:p14="http://schemas.microsoft.com/office/powerpoint/2010/main" val="71667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D1790-8BFF-6464-D94E-90EDF6A66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024DE343-A221-5AE9-0DDD-20A880A23976}"/>
              </a:ext>
            </a:extLst>
          </p:cNvPr>
          <p:cNvSpPr txBox="1"/>
          <p:nvPr/>
        </p:nvSpPr>
        <p:spPr>
          <a:xfrm>
            <a:off x="2839084" y="1947932"/>
            <a:ext cx="6046471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Pessimi</a:t>
            </a:r>
            <a:r>
              <a:rPr kumimoji="0" lang="it-IT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SOLISTI</a:t>
            </a: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3CC50FC-E790-A0C3-1456-1A90B71F4A85}"/>
              </a:ext>
            </a:extLst>
          </p:cNvPr>
          <p:cNvSpPr txBox="1"/>
          <p:nvPr/>
        </p:nvSpPr>
        <p:spPr>
          <a:xfrm>
            <a:off x="2839083" y="3441452"/>
            <a:ext cx="6046471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Ottimi</a:t>
            </a:r>
            <a:r>
              <a:rPr kumimoji="0" lang="it-IT" sz="32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REGISTI</a:t>
            </a: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83E225-D9FA-E990-6411-588EE5A67190}"/>
              </a:ext>
            </a:extLst>
          </p:cNvPr>
          <p:cNvSpPr txBox="1"/>
          <p:nvPr/>
        </p:nvSpPr>
        <p:spPr>
          <a:xfrm>
            <a:off x="329565" y="5006092"/>
            <a:ext cx="3775076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CONDIVISIONE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F43A9F2-858F-E741-5ED5-47418FFF0CB3}"/>
              </a:ext>
            </a:extLst>
          </p:cNvPr>
          <p:cNvSpPr txBox="1"/>
          <p:nvPr/>
        </p:nvSpPr>
        <p:spPr>
          <a:xfrm>
            <a:off x="4373244" y="5006091"/>
            <a:ext cx="3775076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TRASPARENZA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BE27848-D07A-DCDA-C806-F2AAE80E3A11}"/>
              </a:ext>
            </a:extLst>
          </p:cNvPr>
          <p:cNvSpPr txBox="1"/>
          <p:nvPr/>
        </p:nvSpPr>
        <p:spPr>
          <a:xfrm>
            <a:off x="8416924" y="5006091"/>
            <a:ext cx="3445511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CONFRONTO</a:t>
            </a:r>
          </a:p>
        </p:txBody>
      </p:sp>
    </p:spTree>
    <p:extLst>
      <p:ext uri="{BB962C8B-B14F-4D97-AF65-F5344CB8AC3E}">
        <p14:creationId xmlns:p14="http://schemas.microsoft.com/office/powerpoint/2010/main" val="386549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4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43679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</TotalTime>
  <Words>910</Words>
  <Application>Microsoft Office PowerPoint</Application>
  <PresentationFormat>Widescreen</PresentationFormat>
  <Paragraphs>143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Tahoma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Giu Mac</dc:creator>
  <cp:lastModifiedBy>Francesca Gragnoli</cp:lastModifiedBy>
  <cp:revision>5</cp:revision>
  <dcterms:created xsi:type="dcterms:W3CDTF">2026-06-17T10:32:02Z</dcterms:created>
  <dcterms:modified xsi:type="dcterms:W3CDTF">2026-06-29T07:45:45Z</dcterms:modified>
</cp:coreProperties>
</file>